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5" r:id="rId4"/>
    <p:sldId id="273" r:id="rId5"/>
    <p:sldId id="270" r:id="rId6"/>
    <p:sldId id="267" r:id="rId7"/>
    <p:sldId id="271" r:id="rId8"/>
    <p:sldId id="27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7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49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0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5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81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65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6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56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0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9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57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92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966" y="106019"/>
            <a:ext cx="1586353" cy="15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1676400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( tr 101)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200+ hình nền slide đẹp cho PowerPoint - Nghề Con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40483" y="1600200"/>
            <a:ext cx="3147102" cy="681454"/>
            <a:chOff x="1470819" y="1943100"/>
            <a:chExt cx="31471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499402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B0116514-780C-D8A2-8E9A-5B956F91A08E}"/>
              </a:ext>
            </a:extLst>
          </p:cNvPr>
          <p:cNvSpPr txBox="1"/>
          <p:nvPr/>
        </p:nvSpPr>
        <p:spPr>
          <a:xfrm>
            <a:off x="823119" y="2658485"/>
            <a:ext cx="4291965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indent="509588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36 000 : 6 : 2</a:t>
            </a:r>
          </a:p>
          <a:p>
            <a:pPr indent="509588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 : 3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562778-6A0A-271A-E937-4F9095BD7A99}"/>
              </a:ext>
            </a:extLst>
          </p:cNvPr>
          <p:cNvSpPr txBox="1"/>
          <p:nvPr/>
        </p:nvSpPr>
        <p:spPr>
          <a:xfrm>
            <a:off x="4629665" y="2658484"/>
            <a:ext cx="2206816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40 000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3 000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60 000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9B60941-1855-B75F-BB03-F5ABF184FC38}"/>
              </a:ext>
            </a:extLst>
          </p:cNvPr>
          <p:cNvSpPr txBox="1"/>
          <p:nvPr/>
        </p:nvSpPr>
        <p:spPr>
          <a:xfrm>
            <a:off x="8921630" y="2658484"/>
            <a:ext cx="4291965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20 000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: 5)</a:t>
            </a:r>
          </a:p>
          <a:p>
            <a:pPr indent="509588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 : (2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  <a:p>
            <a:pPr indent="509588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: (27 : 9)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A678977-5E33-2ACB-250B-2C3AB57EEE64}"/>
              </a:ext>
            </a:extLst>
          </p:cNvPr>
          <p:cNvSpPr txBox="1"/>
          <p:nvPr/>
        </p:nvSpPr>
        <p:spPr>
          <a:xfrm>
            <a:off x="13082709" y="2658484"/>
            <a:ext cx="2206816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40 000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10 000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5 000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P 23 hình nền powerpoint chủ đề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-14182"/>
            <a:ext cx="16279019" cy="91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422E7F-70C1-F0A9-83CE-72ACE2FC03B1}"/>
              </a:ext>
            </a:extLst>
          </p:cNvPr>
          <p:cNvGrpSpPr/>
          <p:nvPr/>
        </p:nvGrpSpPr>
        <p:grpSpPr>
          <a:xfrm>
            <a:off x="1105038" y="1981200"/>
            <a:ext cx="2186904" cy="681454"/>
            <a:chOff x="1470819" y="1943100"/>
            <a:chExt cx="2186904" cy="68145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D2CAE1E-31AF-4932-6735-D2FA0C6FAA12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8B8E78C-6784-3778-CA13-04A9147893A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BC199B4-BE07-5318-B993-3FD8DB70A75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791C05C-09E3-266F-ECC4-ACA19AEBFF77}"/>
                </a:ext>
              </a:extLst>
            </p:cNvPr>
            <p:cNvSpPr txBox="1"/>
            <p:nvPr/>
          </p:nvSpPr>
          <p:spPr>
            <a:xfrm>
              <a:off x="2118519" y="1947446"/>
              <a:ext cx="153920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192ACE44-DD35-88EE-16BF-3D283851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2724770"/>
            <a:ext cx="14712212" cy="25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371FC9-8F7A-266A-35DF-E1607EAFD294}"/>
              </a:ext>
            </a:extLst>
          </p:cNvPr>
          <p:cNvSpPr/>
          <p:nvPr/>
        </p:nvSpPr>
        <p:spPr>
          <a:xfrm>
            <a:off x="3642519" y="4339054"/>
            <a:ext cx="721266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7E10686-3279-2003-7AE0-C00DE5EBFC38}"/>
              </a:ext>
            </a:extLst>
          </p:cNvPr>
          <p:cNvSpPr/>
          <p:nvPr/>
        </p:nvSpPr>
        <p:spPr>
          <a:xfrm>
            <a:off x="8747919" y="4283071"/>
            <a:ext cx="721266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6476DEA1-68A0-D8A0-D698-33AEEF9E81F7}"/>
              </a:ext>
            </a:extLst>
          </p:cNvPr>
          <p:cNvSpPr/>
          <p:nvPr/>
        </p:nvSpPr>
        <p:spPr>
          <a:xfrm>
            <a:off x="14539119" y="4343400"/>
            <a:ext cx="721266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46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5" grpId="0" animBg="1"/>
      <p:bldP spid="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top 75+ hình nền Powerpoint học tập - background powerpoint học  tập chất lượng full HD cực đẹp để làm Slide - THCS Võ Thị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" y="-46930"/>
            <a:ext cx="16247778" cy="91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-700881" y="1753693"/>
            <a:ext cx="16093439" cy="3379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24 132 x 4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63 854 : 7</a:t>
            </a: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id="{77ABD897-A080-9BB5-123D-B41F5D4CCE98}"/>
              </a:ext>
            </a:extLst>
          </p:cNvPr>
          <p:cNvSpPr txBox="1"/>
          <p:nvPr/>
        </p:nvSpPr>
        <p:spPr>
          <a:xfrm>
            <a:off x="4099719" y="278940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24 132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2167862D-5E4D-AA82-E201-F82E5DFEC093}"/>
              </a:ext>
            </a:extLst>
          </p:cNvPr>
          <p:cNvSpPr txBox="1"/>
          <p:nvPr/>
        </p:nvSpPr>
        <p:spPr>
          <a:xfrm>
            <a:off x="4099720" y="3522098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6D8DC568-7968-B480-63C5-3E2627409D5E}"/>
              </a:ext>
            </a:extLst>
          </p:cNvPr>
          <p:cNvSpPr txBox="1"/>
          <p:nvPr/>
        </p:nvSpPr>
        <p:spPr>
          <a:xfrm>
            <a:off x="3718719" y="317040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:a16="http://schemas.microsoft.com/office/drawing/2014/main" id="{844ABB2C-819F-58FA-7D2F-58810DE6E803}"/>
              </a:ext>
            </a:extLst>
          </p:cNvPr>
          <p:cNvSpPr/>
          <p:nvPr/>
        </p:nvSpPr>
        <p:spPr>
          <a:xfrm>
            <a:off x="3884954" y="420946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35BF60A5-07DF-3E18-044A-07B96CD9EBCE}"/>
              </a:ext>
            </a:extLst>
          </p:cNvPr>
          <p:cNvSpPr txBox="1"/>
          <p:nvPr/>
        </p:nvSpPr>
        <p:spPr>
          <a:xfrm>
            <a:off x="4099718" y="418272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96 528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3719" y="274205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63 854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2519" y="264035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119" y="291530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119" y="328170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6319" y="332329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8619" y="332329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4201" y="3325171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319" y="324233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207" y="323979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032" y="4290718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919" y="3731918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:a16="http://schemas.microsoft.com/office/drawing/2014/main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094" y="371763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319" y="428595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618" y="475934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4619" y="332329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A81430-5AA4-AB87-547C-96BB20C95C1F}"/>
              </a:ext>
            </a:extLst>
          </p:cNvPr>
          <p:cNvSpPr/>
          <p:nvPr/>
        </p:nvSpPr>
        <p:spPr>
          <a:xfrm>
            <a:off x="-548481" y="5441988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7 148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				 46 519 : 6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C47B51C7-3B61-D17B-6573-5A0D0D9B965A}"/>
              </a:ext>
            </a:extLst>
          </p:cNvPr>
          <p:cNvSpPr txBox="1"/>
          <p:nvPr/>
        </p:nvSpPr>
        <p:spPr>
          <a:xfrm>
            <a:off x="452987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7 148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:a16="http://schemas.microsoft.com/office/drawing/2014/main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:a16="http://schemas.microsoft.com/office/drawing/2014/main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:a16="http://schemas.microsoft.com/office/drawing/2014/main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:a16="http://schemas.microsoft.com/office/drawing/2014/main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14 296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:a16="http://schemas.microsoft.com/office/drawing/2014/main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119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46 519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:a16="http://schemas.microsoft.com/office/drawing/2014/main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919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:a16="http://schemas.microsoft.com/office/drawing/2014/main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05417" y="6249792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:a16="http://schemas.microsoft.com/office/drawing/2014/main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43519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:a16="http://schemas.microsoft.com/office/drawing/2014/main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3519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:a16="http://schemas.microsoft.com/office/drawing/2014/main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3119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:a16="http://schemas.microsoft.com/office/drawing/2014/main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401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:a16="http://schemas.microsoft.com/office/drawing/2014/main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719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:a16="http://schemas.microsoft.com/office/drawing/2014/main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29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:a16="http://schemas.microsoft.com/office/drawing/2014/main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6432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1519" y="7140714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:a16="http://schemas.microsoft.com/office/drawing/2014/main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6367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:a16="http://schemas.microsoft.com/office/drawing/2014/main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019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:a16="http://schemas.microsoft.com/office/drawing/2014/main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018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:a16="http://schemas.microsoft.com/office/drawing/2014/main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1819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3 | Mầm non Gia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" y="0"/>
            <a:ext cx="1626631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92435" y="914400"/>
            <a:ext cx="14764065" cy="1204675"/>
            <a:chOff x="1470819" y="1943100"/>
            <a:chExt cx="14764065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16365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20 000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l"/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2586291" y="2276145"/>
            <a:ext cx="928582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20 000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: 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: …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1280319" y="4338385"/>
            <a:ext cx="137761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 x 2 = 40 000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 000 : 8 = 5 000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5 000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top 75+ hình nền Powerpoint học tập – background powerpoint học tập  chất lượng full HD cực đẹp để làm Slide - Uws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" y="7936"/>
            <a:ext cx="16266319" cy="91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6485" y="1600200"/>
            <a:ext cx="5597858" cy="980335"/>
            <a:chOff x="1470819" y="1722276"/>
            <a:chExt cx="5597858" cy="98033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97555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178169" y="2803524"/>
            <a:ext cx="13095828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36 459 : 9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14 105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: 5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608858" y="2803970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4 051 x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12 153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201D3-B568-F2A5-7A09-A18245155743}"/>
              </a:ext>
            </a:extLst>
          </p:cNvPr>
          <p:cNvSpPr txBox="1"/>
          <p:nvPr/>
        </p:nvSpPr>
        <p:spPr>
          <a:xfrm>
            <a:off x="12100719" y="2841260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84 630 : 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16 929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Tổng hợp top 75+ hình nền Powerpoint học tập – background powerpoint học tập  chất lượng full HD cực đẹp để làm Slide - Uws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71" y="4093316"/>
            <a:ext cx="6235669" cy="33691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1" y="0"/>
            <a:ext cx="6235669" cy="3369187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69" y="-97798"/>
            <a:ext cx="9850389" cy="7164611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36" y="5119794"/>
            <a:ext cx="9216105" cy="3270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10319" y="7957659"/>
            <a:ext cx="16256000" cy="118634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3500919" y="7266835"/>
            <a:ext cx="1235353" cy="13816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9815" y="7339261"/>
            <a:ext cx="1556505" cy="1804739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10316" y="3841136"/>
            <a:ext cx="4051259" cy="53028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41" y="6781767"/>
            <a:ext cx="1072481" cy="12435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4" y="8456040"/>
            <a:ext cx="593336" cy="68796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11502475" y="5892818"/>
            <a:ext cx="3534301" cy="28431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90" y="2263213"/>
            <a:ext cx="3001131" cy="596058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12212656" y="2010968"/>
            <a:ext cx="2113939" cy="2364273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1246849" y="3047340"/>
            <a:ext cx="14277228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585">
              <a:defRPr/>
            </a:pPr>
            <a:r>
              <a:rPr lang="en-US" sz="6400" b="1" dirty="0">
                <a:solidFill>
                  <a:srgbClr val="FFFF00"/>
                </a:solidFill>
                <a:latin typeface="Coiny" panose="02000903060500060000" pitchFamily="2" charset="0"/>
              </a:rPr>
              <a:t>TẠM BIỆT VÀ </a:t>
            </a:r>
          </a:p>
          <a:p>
            <a:pPr algn="ctr" defTabSz="609585">
              <a:defRPr/>
            </a:pPr>
            <a:r>
              <a:rPr lang="en-US" sz="6400" b="1" dirty="0">
                <a:solidFill>
                  <a:srgbClr val="FFFF00"/>
                </a:solidFill>
                <a:latin typeface="Coiny" panose="02000903060500060000" pitchFamily="2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22580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317</Words>
  <Application>Microsoft Office PowerPoint</Application>
  <PresentationFormat>Custom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等线 Light</vt:lpstr>
      <vt:lpstr>宋体</vt:lpstr>
      <vt:lpstr>Arial</vt:lpstr>
      <vt:lpstr>Bubblegum Sans</vt:lpstr>
      <vt:lpstr>Calibri</vt:lpstr>
      <vt:lpstr>Coiny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P180921</cp:lastModifiedBy>
  <cp:revision>178</cp:revision>
  <dcterms:created xsi:type="dcterms:W3CDTF">2022-07-10T01:37:20Z</dcterms:created>
  <dcterms:modified xsi:type="dcterms:W3CDTF">2023-03-13T06:04:32Z</dcterms:modified>
</cp:coreProperties>
</file>